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7.jpg" ContentType="image/png"/>
  <Override PartName="/ppt/notesSlides/notesSlide4.xml" ContentType="application/vnd.openxmlformats-officedocument.presentationml.notesSlide+xml"/>
  <Override PartName="/ppt/media/image9.jpg" ContentType="image/png"/>
  <Override PartName="/ppt/notesSlides/notesSlide5.xml" ContentType="application/vnd.openxmlformats-officedocument.presentationml.notesSlide+xml"/>
  <Override PartName="/ppt/media/image13.jpg" ContentType="image/png"/>
  <Override PartName="/ppt/notesSlides/notesSlide6.xml" ContentType="application/vnd.openxmlformats-officedocument.presentationml.notesSlide+xml"/>
  <Override PartName="/ppt/media/image16.jpg" ContentType="image/png"/>
  <Override PartName="/ppt/notesSlides/notesSlide7.xml" ContentType="application/vnd.openxmlformats-officedocument.presentationml.notesSlide+xml"/>
  <Override PartName="/ppt/media/image19.jpg" ContentType="image/png"/>
  <Override PartName="/ppt/notesSlides/notesSlide8.xml" ContentType="application/vnd.openxmlformats-officedocument.presentationml.notesSlide+xml"/>
  <Override PartName="/ppt/media/image22.jpg" ContentType="image/png"/>
  <Override PartName="/ppt/notesSlides/notesSlide9.xml" ContentType="application/vnd.openxmlformats-officedocument.presentationml.notesSlide+xml"/>
  <Override PartName="/ppt/media/image25.jpg" ContentType="image/png"/>
  <Override PartName="/ppt/notesSlides/notesSlide10.xml" ContentType="application/vnd.openxmlformats-officedocument.presentationml.notesSlide+xml"/>
  <Override PartName="/ppt/media/image28.jpg" ContentType="image/png"/>
  <Override PartName="/ppt/notesSlides/notesSlide11.xml" ContentType="application/vnd.openxmlformats-officedocument.presentationml.notesSlide+xml"/>
  <Override PartName="/ppt/media/image32.jpg" ContentType="image/png"/>
  <Override PartName="/ppt/notesSlides/notesSlide12.xml" ContentType="application/vnd.openxmlformats-officedocument.presentationml.notesSlide+xml"/>
  <Override PartName="/ppt/media/image35.jpg" ContentType="image/png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76" r:id="rId2"/>
    <p:sldId id="275" r:id="rId3"/>
    <p:sldId id="257" r:id="rId4"/>
    <p:sldId id="256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92"/>
    <p:restoredTop sz="86370"/>
  </p:normalViewPr>
  <p:slideViewPr>
    <p:cSldViewPr snapToGrid="0">
      <p:cViewPr varScale="1">
        <p:scale>
          <a:sx n="109" d="100"/>
          <a:sy n="109" d="100"/>
        </p:scale>
        <p:origin x="1608" y="4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56353-9DBC-A54C-A104-C2F2DDD73E5D}" type="datetimeFigureOut">
              <a:rPr lang="fr-FR" smtClean="0"/>
              <a:t>19/12/2025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CA372-4CE2-FE4B-908F-0D361EB6F3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5209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CA372-4CE2-FE4B-908F-0D361EB6F30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2684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C6EEE-7CE8-ABF0-972F-29526644C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4C6AF8B-453A-5E6A-FB8D-8C2A2DD488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916EE53-7C35-31D3-BE77-6F7D3B23C4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8C9EB07-A6B3-23DF-EB6C-8C00BABFE6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CA372-4CE2-FE4B-908F-0D361EB6F30D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2318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67156-582C-667B-B885-CE6F80EE3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D592DA4-2341-4ECE-1929-C482A408EC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6D17372-F338-F8A6-4CC7-1EB0CDAAB4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1A26DD7-3282-5632-7C81-BDF9025C0A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CA372-4CE2-FE4B-908F-0D361EB6F30D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1492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B9B20-A45C-5BDE-35F2-BD13BFD70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554BB8A-0408-DC26-6227-CA2D311053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BF8A8AC-F418-7D46-9206-5FAEA6EE0B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1C66343-01ED-B281-BD88-6288E8A608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CA372-4CE2-FE4B-908F-0D361EB6F30D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8355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5BD27-6B18-B515-9E03-D16567C66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7E0C83D-E2AD-05F1-EB6E-DD33902E92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215B4E4-DE1B-A5A4-B108-F3F24B82A4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2810B5D-3332-153F-80B2-836E56B80C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CA372-4CE2-FE4B-908F-0D361EB6F30D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2269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0BE08-C52C-A144-3A55-B8936D59E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1C62BE1-3774-1B30-AFD0-445047C67C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6D7BC65-CAF5-7672-2715-E9BD441D5A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1BE927-484B-357B-860D-FAD1C69CA9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CA372-4CE2-FE4B-908F-0D361EB6F30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6087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CA372-4CE2-FE4B-908F-0D361EB6F30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751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CA372-4CE2-FE4B-908F-0D361EB6F30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7382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CA372-4CE2-FE4B-908F-0D361EB6F30D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9789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BB8C5-96AD-EA9F-DE13-E188A3BF1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D3B52CF-6063-B823-AF40-F9D8A1B811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072D011-81BC-E92A-82BB-8C0D9593AC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2B6E530-6CD8-F4FA-4ABB-56143D6ECE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CA372-4CE2-FE4B-908F-0D361EB6F30D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6299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26D37-2148-9ACB-4BCB-CBF1C3EBD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632C5DE-5918-0AD8-7509-5140ADD9F9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014FA31-401A-C4B3-3590-8E0AA8AB9D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6BF0A08-5DA7-C787-9780-B9D3B92C19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CA372-4CE2-FE4B-908F-0D361EB6F30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3947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B4CF9-D4AD-4E19-338F-800452253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C1829DC-52D4-E2C1-9EB4-34AEF245B8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082BD64-D84C-4663-189C-E227A018F8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136920-8A5D-D85A-48E2-7AF29A4E4B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CA372-4CE2-FE4B-908F-0D361EB6F30D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9652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FFD4B-92B1-3164-11EB-BD274AE63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8E6B267-9EC1-D57E-E6C6-5037034B1D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5DED3ED-83A2-35F8-8C5F-E328BDBA95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AB10F12-7FA2-FB8A-FD4B-2019C13580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CA372-4CE2-FE4B-908F-0D361EB6F30D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9103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D5BB5C-8A0C-83AE-8B97-7455383ACA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9017E12-A40F-2E07-E037-56127BA04F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E40C34-6475-5C3A-240B-99A01C619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2A7A-AF10-0241-A6E0-4F373197E988}" type="datetimeFigureOut">
              <a:rPr lang="fr-FR" smtClean="0"/>
              <a:t>19/12/2025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95F6AE-38E5-A536-68EF-DAEE67C0D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35190F-4975-3820-C9E3-36088AF6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0AB37-5BF2-AA48-A084-CEB2E8EE32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20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36DB69-DAAA-7781-6394-42C9D81E5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6A42CC5-725C-FC03-3356-E66AE6D595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E9ADEA-1D62-255B-E8D0-D91107264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2A7A-AF10-0241-A6E0-4F373197E988}" type="datetimeFigureOut">
              <a:rPr lang="fr-FR" smtClean="0"/>
              <a:t>19/12/2025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5CBD58-5F11-DA91-A49B-3EDA204D3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F34600-2B41-89F2-997D-40B99D923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0AB37-5BF2-AA48-A084-CEB2E8EE32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3809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FB2AE5B-5AF9-90F5-F29E-3CB84EDBDE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37D28EF-8272-0FC3-3757-5090C7F312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A63FA5E-5B51-C031-1CDA-27FBE9682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2A7A-AF10-0241-A6E0-4F373197E988}" type="datetimeFigureOut">
              <a:rPr lang="fr-FR" smtClean="0"/>
              <a:t>19/12/2025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CBA453-81BD-990F-1D2F-811A6AA16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512F5E-787C-982D-C193-B96E87DB3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0AB37-5BF2-AA48-A084-CEB2E8EE32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6249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591732-0E60-AE41-C432-C28E53346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07B5D4-AC50-D012-03D9-199F579CF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855B67-45CC-A75C-789B-81DC0D9D3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2A7A-AF10-0241-A6E0-4F373197E988}" type="datetimeFigureOut">
              <a:rPr lang="fr-FR" smtClean="0"/>
              <a:t>19/12/2025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0B4797-E73E-CEA8-BFC9-172F50E62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13E1B5-8554-54BD-5288-3ABF53DA4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0AB37-5BF2-AA48-A084-CEB2E8EE32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8738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A3A707-4082-7B62-62B7-742E93C4A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8E2AB61-B9AF-957A-0B51-9C9B4C969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FF22B2-72CF-A0B3-EA32-1CA97772B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2A7A-AF10-0241-A6E0-4F373197E988}" type="datetimeFigureOut">
              <a:rPr lang="fr-FR" smtClean="0"/>
              <a:t>19/12/2025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B0DD32-A870-4104-CB09-1A5D33B3E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54068F-F834-EDE5-0D7E-42D2BFCCD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0AB37-5BF2-AA48-A084-CEB2E8EE32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5364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596B87-980B-4A9C-CD3D-178C98464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071BD3-EDAC-CDF0-D75B-C75D8B58A3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D868D39-3BB9-7651-9040-9E251F0B52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BAC74B9-A814-18DD-53B1-86F421C8E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2A7A-AF10-0241-A6E0-4F373197E988}" type="datetimeFigureOut">
              <a:rPr lang="fr-FR" smtClean="0"/>
              <a:t>19/12/2025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B1820E-A122-9DD8-EA6E-1F02FE89B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98A30F9-2F8B-E870-A06A-B24111987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0AB37-5BF2-AA48-A084-CEB2E8EE32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2405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DA794E-43E4-F36A-3201-157A99269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DC160A-229F-1148-3C3E-9BCCB4311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8DA187D-3EE6-4E96-AA6D-9025134449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D02AFDF-2227-DE96-6FB1-0BC08FDC98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B09C701-8B7F-02EA-0A4B-54809B1DEC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AF14E5F-889D-D0B6-6862-8623D1A08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2A7A-AF10-0241-A6E0-4F373197E988}" type="datetimeFigureOut">
              <a:rPr lang="fr-FR" smtClean="0"/>
              <a:t>19/12/2025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6749FA9-5CE5-5E50-EF30-44B62C456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8E9A189-2BE9-1935-4B67-EB7C4D078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0AB37-5BF2-AA48-A084-CEB2E8EE32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0768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F0B508-DD37-CF10-8720-7CD018DF2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D510FDF-B190-B7B7-5C86-5154A0258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2A7A-AF10-0241-A6E0-4F373197E988}" type="datetimeFigureOut">
              <a:rPr lang="fr-FR" smtClean="0"/>
              <a:t>19/12/2025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1B0A010-94B0-AD73-51C9-2DFD07A8C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1E39895-9819-3018-09C4-004E48FE2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0AB37-5BF2-AA48-A084-CEB2E8EE32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1240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EAD7F38-8F61-34FA-C57C-7CA9518FE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2A7A-AF10-0241-A6E0-4F373197E988}" type="datetimeFigureOut">
              <a:rPr lang="fr-FR" smtClean="0"/>
              <a:t>19/12/2025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E224B89-54AC-88C3-E319-63B05AA35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ECD2E77-0E74-58C9-9ED3-519AA1066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0AB37-5BF2-AA48-A084-CEB2E8EE32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803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A32A4C-4A63-C700-F383-184DA5C98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0E266E-1FB9-3B06-1F20-0E653E1B8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D4F2D8A-74DE-38AC-95C0-F1433E5CCB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9B7F0FE-889E-BF58-8FA5-EDF0EA29F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2A7A-AF10-0241-A6E0-4F373197E988}" type="datetimeFigureOut">
              <a:rPr lang="fr-FR" smtClean="0"/>
              <a:t>19/12/2025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14C4E84-8875-B758-1363-510CDFB03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FDCC6B5-8795-2203-A49F-761046F34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0AB37-5BF2-AA48-A084-CEB2E8EE32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8647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83B945-7006-AFFF-AF71-56F0B5EDB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C793AF2-B50C-AB91-B212-F9AC63CE6C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C02BDCA-CF1E-0CDB-8701-2991C3100A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8449249-C67E-97A4-A00D-AA7D4020A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F2A7A-AF10-0241-A6E0-4F373197E988}" type="datetimeFigureOut">
              <a:rPr lang="fr-FR" smtClean="0"/>
              <a:t>19/12/2025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821CDAB-8235-6B04-11EB-81671777E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652D6FC-7E8E-EC3F-4B0F-F567BAB4E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0AB37-5BF2-AA48-A084-CEB2E8EE32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8062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96A7C82-33BF-0031-1554-258A64863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69D167C-FAFE-7EF0-5FC8-13689E033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C0A1DB-9483-46C6-30A3-39CA31556F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0F2A7A-AF10-0241-A6E0-4F373197E988}" type="datetimeFigureOut">
              <a:rPr lang="fr-FR" smtClean="0"/>
              <a:t>19/12/2025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1FBA45-610E-6373-2DB9-3385C21FF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0F6827-F918-44E2-E3ED-5CC3FA6032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C0AB37-5BF2-AA48-A084-CEB2E8EE32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5409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D39CD8-BD25-72D9-7F4A-37C04DA2B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highlight>
                  <a:srgbClr val="00FFFF"/>
                </a:highlight>
              </a:rPr>
              <a:t>Exploitation Boltry / 1975 / </a:t>
            </a:r>
            <a:br>
              <a:rPr lang="fr-FR" dirty="0"/>
            </a:br>
            <a:r>
              <a:rPr lang="fr-FR" dirty="0"/>
              <a:t>			</a:t>
            </a:r>
            <a:r>
              <a:rPr lang="fr-FR" dirty="0">
                <a:highlight>
                  <a:srgbClr val="00FFFF"/>
                </a:highlight>
              </a:rPr>
              <a:t>Plaidoyer de la  Commune de Seilles</a:t>
            </a:r>
          </a:p>
        </p:txBody>
      </p:sp>
      <p:pic>
        <p:nvPicPr>
          <p:cNvPr id="4" name="Espace réservé du contenu 3" descr="Une image contenant texte, Police, capture d’écran, reçu&#10;&#10;Le contenu généré par l’IA peut être incorrect.">
            <a:extLst>
              <a:ext uri="{FF2B5EF4-FFF2-40B4-BE49-F238E27FC236}">
                <a16:creationId xmlns:a16="http://schemas.microsoft.com/office/drawing/2014/main" id="{D8E7F764-529C-8CDD-2EE2-D08BEB0C94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7246" y="1818823"/>
            <a:ext cx="3733800" cy="40640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5" name="Image 4" descr="Une image contenant texte, Police, capture d’écran, document&#10;&#10;Le contenu généré par l’IA peut être incorrect.">
            <a:extLst>
              <a:ext uri="{FF2B5EF4-FFF2-40B4-BE49-F238E27FC236}">
                <a16:creationId xmlns:a16="http://schemas.microsoft.com/office/drawing/2014/main" id="{E588FB2C-8610-5C2E-5577-AFBAF6061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593" y="2213162"/>
            <a:ext cx="6152207" cy="354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25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A0D4D-44E1-2B91-13EB-3440D9475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olice, papier, noir et blanc&#10;&#10;Le contenu généré par l’IA peut être incorrect.">
            <a:extLst>
              <a:ext uri="{FF2B5EF4-FFF2-40B4-BE49-F238E27FC236}">
                <a16:creationId xmlns:a16="http://schemas.microsoft.com/office/drawing/2014/main" id="{B21455A6-2E14-6E4F-421C-99EDE6E2C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5985" y="1971303"/>
            <a:ext cx="4100852" cy="4569177"/>
          </a:xfrm>
          <a:prstGeom prst="rect">
            <a:avLst/>
          </a:prstGeom>
        </p:spPr>
      </p:pic>
      <p:pic>
        <p:nvPicPr>
          <p:cNvPr id="5" name="Image 4" descr="Une image contenant texte, Police, blanc, algèbre&#10;&#10;Le contenu généré par l’IA peut être incorrect.">
            <a:extLst>
              <a:ext uri="{FF2B5EF4-FFF2-40B4-BE49-F238E27FC236}">
                <a16:creationId xmlns:a16="http://schemas.microsoft.com/office/drawing/2014/main" id="{A21C03E3-4674-7ACA-60AE-0C64FD13B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3900" y="5489133"/>
            <a:ext cx="3111500" cy="787400"/>
          </a:xfrm>
          <a:prstGeom prst="rect">
            <a:avLst/>
          </a:prstGeom>
        </p:spPr>
      </p:pic>
      <p:pic>
        <p:nvPicPr>
          <p:cNvPr id="7" name="Image 6" descr="Une image contenant Photographie aérienne, Vue plongeante, carte, plein air&#10;&#10;Le contenu généré par l’IA peut être incorrect.">
            <a:extLst>
              <a:ext uri="{FF2B5EF4-FFF2-40B4-BE49-F238E27FC236}">
                <a16:creationId xmlns:a16="http://schemas.microsoft.com/office/drawing/2014/main" id="{DF684DC7-636D-95F5-00C9-0F45580700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48" y="115747"/>
            <a:ext cx="7662767" cy="505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57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9550C-EC1F-C7D5-6004-8B5589D05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olic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2D034F3D-90E8-9BBC-2734-EE4D3C829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5482" y="209550"/>
            <a:ext cx="4402667" cy="4953000"/>
          </a:xfrm>
          <a:prstGeom prst="rect">
            <a:avLst/>
          </a:prstGeom>
        </p:spPr>
      </p:pic>
      <p:pic>
        <p:nvPicPr>
          <p:cNvPr id="5" name="Image 4" descr="Une image contenant texte, Police, capture d’écran, noir et blanc&#10;&#10;Le contenu généré par l’IA peut être incorrect.">
            <a:extLst>
              <a:ext uri="{FF2B5EF4-FFF2-40B4-BE49-F238E27FC236}">
                <a16:creationId xmlns:a16="http://schemas.microsoft.com/office/drawing/2014/main" id="{8A3252D8-75C8-EAC8-4516-077535D52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101" y="4497621"/>
            <a:ext cx="3335599" cy="2112728"/>
          </a:xfrm>
          <a:prstGeom prst="rect">
            <a:avLst/>
          </a:prstGeom>
        </p:spPr>
      </p:pic>
      <p:pic>
        <p:nvPicPr>
          <p:cNvPr id="7" name="Image 6" descr="Une image contenant texte, Police, blanc, algèbre&#10;&#10;Le contenu généré par l’IA peut être incorrect.">
            <a:extLst>
              <a:ext uri="{FF2B5EF4-FFF2-40B4-BE49-F238E27FC236}">
                <a16:creationId xmlns:a16="http://schemas.microsoft.com/office/drawing/2014/main" id="{CDF73926-0524-AAB3-E6E0-90F252148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7580" y="5595556"/>
            <a:ext cx="3187700" cy="736600"/>
          </a:xfrm>
          <a:prstGeom prst="rect">
            <a:avLst/>
          </a:prstGeom>
        </p:spPr>
      </p:pic>
      <p:pic>
        <p:nvPicPr>
          <p:cNvPr id="9" name="Image 8" descr="Une image contenant plein air, arbre, ciel, montagne&#10;&#10;Le contenu généré par l’IA peut être incorrect.">
            <a:extLst>
              <a:ext uri="{FF2B5EF4-FFF2-40B4-BE49-F238E27FC236}">
                <a16:creationId xmlns:a16="http://schemas.microsoft.com/office/drawing/2014/main" id="{07895F91-9BF0-A7B6-7AA6-51493D15A2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042" y="209550"/>
            <a:ext cx="6736513" cy="418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99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EC220-F4D3-5E41-26EA-4C361CC1F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reçu, Police, blanc&#10;&#10;Le contenu généré par l’IA peut être incorrect.">
            <a:extLst>
              <a:ext uri="{FF2B5EF4-FFF2-40B4-BE49-F238E27FC236}">
                <a16:creationId xmlns:a16="http://schemas.microsoft.com/office/drawing/2014/main" id="{7D3F5748-BD85-3E42-0C1B-84E159173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545" y="5317005"/>
            <a:ext cx="4838700" cy="1468245"/>
          </a:xfrm>
          <a:prstGeom prst="rect">
            <a:avLst/>
          </a:prstGeom>
        </p:spPr>
      </p:pic>
      <p:pic>
        <p:nvPicPr>
          <p:cNvPr id="5" name="Image 4" descr="Une image contenant texte, Police, blanc, typographie&#10;&#10;Le contenu généré par l’IA peut être incorrect.">
            <a:extLst>
              <a:ext uri="{FF2B5EF4-FFF2-40B4-BE49-F238E27FC236}">
                <a16:creationId xmlns:a16="http://schemas.microsoft.com/office/drawing/2014/main" id="{FC2393C1-7757-7378-6785-3894ACD86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479" y="5677226"/>
            <a:ext cx="2857500" cy="533400"/>
          </a:xfrm>
          <a:prstGeom prst="rect">
            <a:avLst/>
          </a:prstGeom>
        </p:spPr>
      </p:pic>
      <p:pic>
        <p:nvPicPr>
          <p:cNvPr id="7" name="Image 6" descr="Une image contenant nature, nuage, ciel, plein air&#10;&#10;Le contenu généré par l’IA peut être incorrect.">
            <a:extLst>
              <a:ext uri="{FF2B5EF4-FFF2-40B4-BE49-F238E27FC236}">
                <a16:creationId xmlns:a16="http://schemas.microsoft.com/office/drawing/2014/main" id="{B9661308-4133-0BCF-5A8C-CBFDF25BA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87" y="191044"/>
            <a:ext cx="8300656" cy="509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25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71EAF-FC98-189B-67A5-4A97334E2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reçu, papier, lettre&#10;&#10;Le contenu généré par l’IA peut être incorrect.">
            <a:extLst>
              <a:ext uri="{FF2B5EF4-FFF2-40B4-BE49-F238E27FC236}">
                <a16:creationId xmlns:a16="http://schemas.microsoft.com/office/drawing/2014/main" id="{5BFD8D61-5B56-EA4D-E221-6FB2A1008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725" y="333374"/>
            <a:ext cx="3523956" cy="643858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9E37403-D1B0-5149-56B5-0ACF10D24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332869" y="477456"/>
            <a:ext cx="7546694" cy="5023412"/>
          </a:xfrm>
          <a:prstGeom prst="rect">
            <a:avLst/>
          </a:prstGeom>
        </p:spPr>
      </p:pic>
      <p:pic>
        <p:nvPicPr>
          <p:cNvPr id="11" name="Image 10" descr="Une image contenant texte, Police, algèbre, guide&#10;&#10;Le contenu généré par l’IA peut être incorrect.">
            <a:extLst>
              <a:ext uri="{FF2B5EF4-FFF2-40B4-BE49-F238E27FC236}">
                <a16:creationId xmlns:a16="http://schemas.microsoft.com/office/drawing/2014/main" id="{72CBD955-59DB-AEE8-038A-2D25D35028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1997" y="5676900"/>
            <a:ext cx="28194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78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CFD81-467D-57D3-57A3-35815B515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menu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A5D8DBE2-94CA-CEBF-EB7D-1BB6BC5A0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40" y="585553"/>
            <a:ext cx="4561826" cy="4926485"/>
          </a:xfrm>
          <a:prstGeom prst="rect">
            <a:avLst/>
          </a:prstGeom>
        </p:spPr>
      </p:pic>
      <p:pic>
        <p:nvPicPr>
          <p:cNvPr id="3" name="Image 2" descr="Une image contenant texte, Police, papier, noir et blanc&#10;&#10;Le contenu généré par l’IA peut être incorrect.">
            <a:extLst>
              <a:ext uri="{FF2B5EF4-FFF2-40B4-BE49-F238E27FC236}">
                <a16:creationId xmlns:a16="http://schemas.microsoft.com/office/drawing/2014/main" id="{6A8D6DEC-E9B7-AE4D-6D8C-3806FEE5D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264" y="351091"/>
            <a:ext cx="4428846" cy="585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31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502A67-1795-715F-F4A5-0C6B3F441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texte, Police, noir et blanc, capture d’écran&#10;&#10;Le contenu généré par l’IA peut être incorrect.">
            <a:extLst>
              <a:ext uri="{FF2B5EF4-FFF2-40B4-BE49-F238E27FC236}">
                <a16:creationId xmlns:a16="http://schemas.microsoft.com/office/drawing/2014/main" id="{116F9474-8D2A-8C61-4680-765BABF61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2195" y="3429000"/>
            <a:ext cx="4025900" cy="2978313"/>
          </a:xfrm>
          <a:prstGeom prst="rect">
            <a:avLst/>
          </a:prstGeom>
        </p:spPr>
      </p:pic>
      <p:pic>
        <p:nvPicPr>
          <p:cNvPr id="25" name="Image 24" descr="Une image contenant texte, Police, algèbre, outil&#10;&#10;Le contenu généré par l’IA peut être incorrect.">
            <a:extLst>
              <a:ext uri="{FF2B5EF4-FFF2-40B4-BE49-F238E27FC236}">
                <a16:creationId xmlns:a16="http://schemas.microsoft.com/office/drawing/2014/main" id="{8110A3C5-1BF7-AE0F-D9E4-07E51ED70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4550" y="549798"/>
            <a:ext cx="2616200" cy="1143000"/>
          </a:xfrm>
          <a:prstGeom prst="rect">
            <a:avLst/>
          </a:prstGeom>
        </p:spPr>
      </p:pic>
      <p:pic>
        <p:nvPicPr>
          <p:cNvPr id="27" name="Image 26" descr="Une image contenant carte, Photographie aérienne, intersection, carrefour&#10;&#10;Le contenu généré par l’IA peut être incorrect.">
            <a:extLst>
              <a:ext uri="{FF2B5EF4-FFF2-40B4-BE49-F238E27FC236}">
                <a16:creationId xmlns:a16="http://schemas.microsoft.com/office/drawing/2014/main" id="{F5835D02-6F22-DE3C-7ABB-7584CB93A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772400" cy="517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94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Une image contenant texte, Police, capture d’écran, document&#10;&#10;Le contenu généré par l’IA peut être incorrect.">
            <a:extLst>
              <a:ext uri="{FF2B5EF4-FFF2-40B4-BE49-F238E27FC236}">
                <a16:creationId xmlns:a16="http://schemas.microsoft.com/office/drawing/2014/main" id="{19F2B71D-00E3-08F9-EABE-12D9BC26E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452" y="2716694"/>
            <a:ext cx="3765300" cy="3611730"/>
          </a:xfrm>
          <a:prstGeom prst="rect">
            <a:avLst/>
          </a:prstGeom>
        </p:spPr>
      </p:pic>
      <p:pic>
        <p:nvPicPr>
          <p:cNvPr id="17" name="Image 16" descr="Une image contenant carte, Photographie aérienne, capture d’écran, Vue plongeante&#10;&#10;Le contenu généré par l’IA peut être incorrect.">
            <a:extLst>
              <a:ext uri="{FF2B5EF4-FFF2-40B4-BE49-F238E27FC236}">
                <a16:creationId xmlns:a16="http://schemas.microsoft.com/office/drawing/2014/main" id="{FA4E6F3C-9A08-9752-E38E-5351240A0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98" y="81023"/>
            <a:ext cx="7535119" cy="5037964"/>
          </a:xfrm>
          <a:prstGeom prst="rect">
            <a:avLst/>
          </a:prstGeom>
        </p:spPr>
      </p:pic>
      <p:pic>
        <p:nvPicPr>
          <p:cNvPr id="19" name="Image 18" descr="Une image contenant texte, Police, blanc, algèbre&#10;&#10;Le contenu généré par l’IA peut être incorrect.">
            <a:extLst>
              <a:ext uri="{FF2B5EF4-FFF2-40B4-BE49-F238E27FC236}">
                <a16:creationId xmlns:a16="http://schemas.microsoft.com/office/drawing/2014/main" id="{E23C37A2-7FAA-E842-8643-582067211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3602" y="904755"/>
            <a:ext cx="3429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91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papier, noir et blanc&#10;&#10;Le contenu généré par l’IA peut être incorrect.">
            <a:extLst>
              <a:ext uri="{FF2B5EF4-FFF2-40B4-BE49-F238E27FC236}">
                <a16:creationId xmlns:a16="http://schemas.microsoft.com/office/drawing/2014/main" id="{34C701D3-A9E3-EE89-A89C-6F1D3BCFC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1350" y="1092530"/>
            <a:ext cx="4318943" cy="5403520"/>
          </a:xfrm>
          <a:prstGeom prst="rect">
            <a:avLst/>
          </a:prstGeom>
        </p:spPr>
      </p:pic>
      <p:pic>
        <p:nvPicPr>
          <p:cNvPr id="7" name="Image 6" descr="Une image contenant texte, Police, blanc, algèbre&#10;&#10;Le contenu généré par l’IA peut être incorrect.">
            <a:extLst>
              <a:ext uri="{FF2B5EF4-FFF2-40B4-BE49-F238E27FC236}">
                <a16:creationId xmlns:a16="http://schemas.microsoft.com/office/drawing/2014/main" id="{68D62F09-0017-C20F-0C70-C84235A49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217" y="5696593"/>
            <a:ext cx="3213100" cy="825500"/>
          </a:xfrm>
          <a:prstGeom prst="rect">
            <a:avLst/>
          </a:prstGeom>
        </p:spPr>
      </p:pic>
      <p:pic>
        <p:nvPicPr>
          <p:cNvPr id="9" name="Image 8" descr="Une image contenant Photographie aérienne, Vue plongeante, aérien, plein air&#10;&#10;Le contenu généré par l’IA peut être incorrect.">
            <a:extLst>
              <a:ext uri="{FF2B5EF4-FFF2-40B4-BE49-F238E27FC236}">
                <a16:creationId xmlns:a16="http://schemas.microsoft.com/office/drawing/2014/main" id="{07943EA6-A50A-A1FF-3E70-705A3449A9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71" y="196770"/>
            <a:ext cx="7021840" cy="462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466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7A148-C344-86A3-53E2-35A27E78F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olic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B411A1E0-16E0-60C5-061A-2E510F2FF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904" y="1995054"/>
            <a:ext cx="4205345" cy="4556837"/>
          </a:xfrm>
          <a:prstGeom prst="rect">
            <a:avLst/>
          </a:prstGeom>
        </p:spPr>
      </p:pic>
      <p:pic>
        <p:nvPicPr>
          <p:cNvPr id="5" name="Image 4" descr="Une image contenant texte, Police, blanc, algèbre&#10;&#10;Le contenu généré par l’IA peut être incorrect.">
            <a:extLst>
              <a:ext uri="{FF2B5EF4-FFF2-40B4-BE49-F238E27FC236}">
                <a16:creationId xmlns:a16="http://schemas.microsoft.com/office/drawing/2014/main" id="{5E4FAAAC-1D08-4F95-14B7-DAF9F92DD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1626" y="5154109"/>
            <a:ext cx="3365500" cy="1295400"/>
          </a:xfrm>
          <a:prstGeom prst="rect">
            <a:avLst/>
          </a:prstGeom>
        </p:spPr>
      </p:pic>
      <p:pic>
        <p:nvPicPr>
          <p:cNvPr id="7" name="Image 6" descr="Une image contenant Photographie aérienne, aérien, car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71723249-22D1-2E3B-98A5-98132B4412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12" y="115747"/>
            <a:ext cx="7456555" cy="491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AADAE-F1C9-3291-7613-98B487E62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olice, papier, nombre&#10;&#10;Le contenu généré par l’IA peut être incorrect.">
            <a:extLst>
              <a:ext uri="{FF2B5EF4-FFF2-40B4-BE49-F238E27FC236}">
                <a16:creationId xmlns:a16="http://schemas.microsoft.com/office/drawing/2014/main" id="{D96A2DEB-0201-F8A9-56AB-C414A0E99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7839" y="1412353"/>
            <a:ext cx="3906568" cy="5219700"/>
          </a:xfrm>
          <a:prstGeom prst="rect">
            <a:avLst/>
          </a:prstGeom>
        </p:spPr>
      </p:pic>
      <p:pic>
        <p:nvPicPr>
          <p:cNvPr id="5" name="Image 4" descr="Une image contenant texte, Police, blanc, algèbre&#10;&#10;Le contenu généré par l’IA peut être incorrect.">
            <a:extLst>
              <a:ext uri="{FF2B5EF4-FFF2-40B4-BE49-F238E27FC236}">
                <a16:creationId xmlns:a16="http://schemas.microsoft.com/office/drawing/2014/main" id="{5B353186-4221-A84F-67C5-40ED84186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3798" y="5576908"/>
            <a:ext cx="3136900" cy="635000"/>
          </a:xfrm>
          <a:prstGeom prst="rect">
            <a:avLst/>
          </a:prstGeom>
        </p:spPr>
      </p:pic>
      <p:pic>
        <p:nvPicPr>
          <p:cNvPr id="7" name="Image 6" descr="Une image contenant carte, avion, Photographie aérien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1E22231F-5B3A-0543-3AD9-E50CE5F2A0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593" y="335666"/>
            <a:ext cx="7772400" cy="508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04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66E44-492F-3D82-3703-109AB4D4E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olice, capture d’écran, noir et blanc&#10;&#10;Le contenu généré par l’IA peut être incorrect.">
            <a:extLst>
              <a:ext uri="{FF2B5EF4-FFF2-40B4-BE49-F238E27FC236}">
                <a16:creationId xmlns:a16="http://schemas.microsoft.com/office/drawing/2014/main" id="{C5914481-1CCC-F017-FBEE-4B2D42835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941" y="2760562"/>
            <a:ext cx="3969037" cy="3257550"/>
          </a:xfrm>
          <a:prstGeom prst="rect">
            <a:avLst/>
          </a:prstGeom>
        </p:spPr>
      </p:pic>
      <p:pic>
        <p:nvPicPr>
          <p:cNvPr id="5" name="Image 4" descr="Une image contenant texte, Police, blanc, algèbre&#10;&#10;Le contenu généré par l’IA peut être incorrect.">
            <a:extLst>
              <a:ext uri="{FF2B5EF4-FFF2-40B4-BE49-F238E27FC236}">
                <a16:creationId xmlns:a16="http://schemas.microsoft.com/office/drawing/2014/main" id="{DCA90CBC-C813-FA63-C3F7-4EE1E5639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848" y="1159398"/>
            <a:ext cx="3086100" cy="1066800"/>
          </a:xfrm>
          <a:prstGeom prst="rect">
            <a:avLst/>
          </a:prstGeom>
        </p:spPr>
      </p:pic>
      <p:pic>
        <p:nvPicPr>
          <p:cNvPr id="7" name="Image 6" descr="Une image contenant carte, Photographie aérienne, carrefour, intersection&#10;&#10;Le contenu généré par l’IA peut être incorrect.">
            <a:extLst>
              <a:ext uri="{FF2B5EF4-FFF2-40B4-BE49-F238E27FC236}">
                <a16:creationId xmlns:a16="http://schemas.microsoft.com/office/drawing/2014/main" id="{DC97E5D1-0ABB-DC4C-7E52-0459DCAE03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22" y="127321"/>
            <a:ext cx="7959467" cy="526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19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A8AD6-C386-C0B6-3A0E-7FFB39982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apier, Police, noir et blanc&#10;&#10;Le contenu généré par l’IA peut être incorrect.">
            <a:extLst>
              <a:ext uri="{FF2B5EF4-FFF2-40B4-BE49-F238E27FC236}">
                <a16:creationId xmlns:a16="http://schemas.microsoft.com/office/drawing/2014/main" id="{83F3740C-80F0-073D-3603-238D3757B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1230" y="581890"/>
            <a:ext cx="4180748" cy="5971309"/>
          </a:xfrm>
          <a:prstGeom prst="rect">
            <a:avLst/>
          </a:prstGeom>
        </p:spPr>
      </p:pic>
      <p:pic>
        <p:nvPicPr>
          <p:cNvPr id="5" name="Image 4" descr="Une image contenant texte, Police, blanc, algèbre&#10;&#10;Le contenu généré par l’IA peut être incorrect.">
            <a:extLst>
              <a:ext uri="{FF2B5EF4-FFF2-40B4-BE49-F238E27FC236}">
                <a16:creationId xmlns:a16="http://schemas.microsoft.com/office/drawing/2014/main" id="{C960D515-41C2-5637-465A-EA1B66DC8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2230" y="5549900"/>
            <a:ext cx="3162300" cy="1003300"/>
          </a:xfrm>
          <a:prstGeom prst="rect">
            <a:avLst/>
          </a:prstGeom>
        </p:spPr>
      </p:pic>
      <p:pic>
        <p:nvPicPr>
          <p:cNvPr id="7" name="Image 6" descr="Une image contenant carte, aérien&#10;&#10;Le contenu généré par l’IA peut être incorrect.">
            <a:extLst>
              <a:ext uri="{FF2B5EF4-FFF2-40B4-BE49-F238E27FC236}">
                <a16:creationId xmlns:a16="http://schemas.microsoft.com/office/drawing/2014/main" id="{CC37F9EC-30C4-9720-5675-12C1F51DE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765" y="0"/>
            <a:ext cx="7231770" cy="54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4989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28</Words>
  <Application>Microsoft Macintosh PowerPoint</Application>
  <PresentationFormat>Grand écran</PresentationFormat>
  <Paragraphs>14</Paragraphs>
  <Slides>13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Thème Office</vt:lpstr>
      <vt:lpstr>Exploitation Boltry / 1975 /     Plaidoyer de la  Commune de Seilles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 lannoy</dc:creator>
  <cp:lastModifiedBy>andre lannoy</cp:lastModifiedBy>
  <cp:revision>13</cp:revision>
  <dcterms:created xsi:type="dcterms:W3CDTF">2025-12-18T14:40:43Z</dcterms:created>
  <dcterms:modified xsi:type="dcterms:W3CDTF">2025-12-19T16:14:06Z</dcterms:modified>
</cp:coreProperties>
</file>